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Poppins" panose="020B060402020202020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Poppins Light" panose="020B0604020202020204" charset="0"/>
      <p:regular r:id="rId14"/>
    </p:embeddedFont>
    <p:embeddedFont>
      <p:font typeface="Computer Says No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50925" y="6497858"/>
            <a:ext cx="6926813" cy="192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 dirty="0">
                <a:solidFill>
                  <a:srgbClr val="6866E1"/>
                </a:solidFill>
                <a:latin typeface="Poppins Light"/>
              </a:rPr>
              <a:t>Submitted By</a:t>
            </a:r>
          </a:p>
          <a:p>
            <a:pPr algn="ctr">
              <a:lnSpc>
                <a:spcPts val="3799"/>
              </a:lnSpc>
            </a:pPr>
            <a:r>
              <a:rPr lang="en-US" sz="2714" dirty="0" smtClean="0">
                <a:solidFill>
                  <a:srgbClr val="6866E1"/>
                </a:solidFill>
                <a:latin typeface="Poppins Light"/>
              </a:rPr>
              <a:t>Aditya Dutta</a:t>
            </a:r>
            <a:endParaRPr lang="en-US" sz="2714" dirty="0">
              <a:solidFill>
                <a:srgbClr val="6866E1"/>
              </a:solidFill>
              <a:latin typeface="Poppins Light"/>
            </a:endParaRPr>
          </a:p>
          <a:p>
            <a:pPr algn="ctr">
              <a:lnSpc>
                <a:spcPts val="3799"/>
              </a:lnSpc>
            </a:pPr>
            <a:r>
              <a:rPr lang="en-US" sz="2714" dirty="0" smtClean="0">
                <a:solidFill>
                  <a:srgbClr val="6866E1"/>
                </a:solidFill>
                <a:latin typeface="Poppins Light"/>
              </a:rPr>
              <a:t>2110990088</a:t>
            </a:r>
            <a:endParaRPr lang="en-US" sz="2714" dirty="0">
              <a:solidFill>
                <a:srgbClr val="6866E1"/>
              </a:solidFill>
              <a:latin typeface="Poppins Light"/>
            </a:endParaRPr>
          </a:p>
          <a:p>
            <a:pPr algn="ctr">
              <a:lnSpc>
                <a:spcPts val="3799"/>
              </a:lnSpc>
            </a:pPr>
            <a:r>
              <a:rPr lang="en-US" sz="2714" dirty="0">
                <a:solidFill>
                  <a:srgbClr val="6866E1"/>
                </a:solidFill>
                <a:latin typeface="Poppins Light"/>
              </a:rPr>
              <a:t>G-28</a:t>
            </a:r>
          </a:p>
        </p:txBody>
      </p:sp>
      <p:sp>
        <p:nvSpPr>
          <p:cNvPr id="7" name="Freeform 7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27808" y="4396493"/>
            <a:ext cx="8127324" cy="2392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2"/>
              </a:lnSpc>
            </a:pPr>
            <a:r>
              <a:rPr lang="en-US" sz="22378">
                <a:solidFill>
                  <a:srgbClr val="6866E1"/>
                </a:solidFill>
                <a:latin typeface="Computer Says No"/>
              </a:rPr>
              <a:t>STRENGTHY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50925" y="3372520"/>
            <a:ext cx="7103952" cy="771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>
                <a:solidFill>
                  <a:srgbClr val="6866E1"/>
                </a:solidFill>
                <a:latin typeface="Computer Says No"/>
              </a:rPr>
              <a:t>GYM APPLICATOIN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9992168" y="1795880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12909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4234201"/>
            <a:ext cx="9897232" cy="5006268"/>
            <a:chOff x="0" y="0"/>
            <a:chExt cx="13196309" cy="6675023"/>
          </a:xfrm>
        </p:grpSpPr>
        <p:sp>
          <p:nvSpPr>
            <p:cNvPr id="5" name="AutoShape 5"/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10925932" y="5660310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29460" y="1833922"/>
            <a:ext cx="5353298" cy="2362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en-US" sz="11922">
                <a:solidFill>
                  <a:srgbClr val="6866E1"/>
                </a:solidFill>
                <a:latin typeface="Computer Says No"/>
              </a:rPr>
              <a:t>TABLE OF 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06887" y="4342065"/>
            <a:ext cx="6125528" cy="272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Introduction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Features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Tech Used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Application UI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15392" y="4342065"/>
            <a:ext cx="738209" cy="326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01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02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03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04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05</a:t>
            </a:r>
          </a:p>
          <a:p>
            <a:pPr algn="r">
              <a:lnSpc>
                <a:spcPts val="4284"/>
              </a:lnSpc>
            </a:pPr>
            <a:endParaRPr lang="en-US" sz="3060">
              <a:solidFill>
                <a:srgbClr val="FFFFFF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07851" y="1222001"/>
            <a:ext cx="8551449" cy="6896330"/>
          </a:xfrm>
          <a:custGeom>
            <a:avLst/>
            <a:gdLst/>
            <a:ahLst/>
            <a:cxnLst/>
            <a:rect l="l" t="t" r="r" b="b"/>
            <a:pathLst>
              <a:path w="8551449" h="6896330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56862" y="2475264"/>
            <a:ext cx="7242648" cy="150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6866E1"/>
                </a:solidFill>
                <a:latin typeface="Computer Says No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69132" y="4873362"/>
            <a:ext cx="10350402" cy="1639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2"/>
              </a:lnSpc>
            </a:pPr>
            <a:r>
              <a:rPr lang="en-US" sz="3122">
                <a:solidFill>
                  <a:srgbClr val="FFFFFF"/>
                </a:solidFill>
                <a:latin typeface="Poppins Light"/>
              </a:rPr>
              <a:t>This presentation introduces the Gym Web App project, a comprehensive online platform for fitness enthusiasts.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65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4945230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9682047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55521" y="3335594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73202" y="3490185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967259" y="3490185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642986" y="1495425"/>
            <a:ext cx="7678893" cy="1117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</a:rPr>
              <a:t>PROJECT FEATURES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73860" y="6616304"/>
            <a:ext cx="3289996" cy="123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SCROLL ANIMATION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37434" y="6788687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BLOGS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41257" y="6507700"/>
            <a:ext cx="3289996" cy="123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SUBSCRIPTION BASED CLASSES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3726" y="2819660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992235" y="3163751"/>
            <a:ext cx="2668682" cy="1613860"/>
            <a:chOff x="0" y="0"/>
            <a:chExt cx="702863" cy="4250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2863" cy="425049"/>
            </a:xfrm>
            <a:custGeom>
              <a:avLst/>
              <a:gdLst/>
              <a:ahLst/>
              <a:cxnLst/>
              <a:rect l="l" t="t" r="r" b="b"/>
              <a:pathLst>
                <a:path w="702863" h="425049">
                  <a:moveTo>
                    <a:pt x="0" y="0"/>
                  </a:moveTo>
                  <a:lnTo>
                    <a:pt x="702863" y="0"/>
                  </a:lnTo>
                  <a:lnTo>
                    <a:pt x="702863" y="425049"/>
                  </a:lnTo>
                  <a:lnTo>
                    <a:pt x="0" y="425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702863" cy="529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Frontend: HTML, CSS, JavaScript, React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148635" y="1768530"/>
            <a:ext cx="8512282" cy="123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6866E1"/>
                </a:solidFill>
                <a:latin typeface="Computer Says No"/>
              </a:rPr>
              <a:t>TECH USED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992235" y="5617339"/>
            <a:ext cx="2668682" cy="1613860"/>
            <a:chOff x="0" y="0"/>
            <a:chExt cx="702863" cy="4250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2863" cy="425049"/>
            </a:xfrm>
            <a:custGeom>
              <a:avLst/>
              <a:gdLst/>
              <a:ahLst/>
              <a:cxnLst/>
              <a:rect l="l" t="t" r="r" b="b"/>
              <a:pathLst>
                <a:path w="702863" h="425049">
                  <a:moveTo>
                    <a:pt x="0" y="0"/>
                  </a:moveTo>
                  <a:lnTo>
                    <a:pt x="702863" y="0"/>
                  </a:lnTo>
                  <a:lnTo>
                    <a:pt x="702863" y="425049"/>
                  </a:lnTo>
                  <a:lnTo>
                    <a:pt x="0" y="425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702863" cy="529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State Management: React Hooks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992235" y="8069399"/>
            <a:ext cx="2668682" cy="1147135"/>
            <a:chOff x="0" y="0"/>
            <a:chExt cx="702863" cy="30212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2863" cy="302126"/>
            </a:xfrm>
            <a:custGeom>
              <a:avLst/>
              <a:gdLst/>
              <a:ahLst/>
              <a:cxnLst/>
              <a:rect l="l" t="t" r="r" b="b"/>
              <a:pathLst>
                <a:path w="702863" h="302126">
                  <a:moveTo>
                    <a:pt x="0" y="0"/>
                  </a:moveTo>
                  <a:lnTo>
                    <a:pt x="702863" y="0"/>
                  </a:lnTo>
                  <a:lnTo>
                    <a:pt x="702863" y="302126"/>
                  </a:lnTo>
                  <a:lnTo>
                    <a:pt x="0" y="302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702863" cy="406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Routing: React Routing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9605" y="3675095"/>
            <a:ext cx="13457222" cy="6209947"/>
          </a:xfrm>
          <a:custGeom>
            <a:avLst/>
            <a:gdLst/>
            <a:ahLst/>
            <a:cxnLst/>
            <a:rect l="l" t="t" r="r" b="b"/>
            <a:pathLst>
              <a:path w="13457222" h="6209947">
                <a:moveTo>
                  <a:pt x="0" y="0"/>
                </a:moveTo>
                <a:lnTo>
                  <a:pt x="13457222" y="0"/>
                </a:lnTo>
                <a:lnTo>
                  <a:pt x="13457222" y="6209947"/>
                </a:lnTo>
                <a:lnTo>
                  <a:pt x="0" y="62099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579555"/>
            <a:ext cx="7382884" cy="4725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07"/>
              </a:lnSpc>
            </a:pPr>
            <a:r>
              <a:rPr lang="en-US" sz="16259">
                <a:solidFill>
                  <a:srgbClr val="6866E1"/>
                </a:solidFill>
                <a:latin typeface="Computer Says No"/>
              </a:rPr>
              <a:t>APPLICATION UI</a:t>
            </a:r>
          </a:p>
          <a:p>
            <a:pPr marL="0" lvl="0" indent="0" algn="ctr">
              <a:lnSpc>
                <a:spcPts val="11707"/>
              </a:lnSpc>
              <a:spcBef>
                <a:spcPct val="0"/>
              </a:spcBef>
            </a:pPr>
            <a:endParaRPr lang="en-US" sz="16259">
              <a:solidFill>
                <a:srgbClr val="6866E1"/>
              </a:solidFill>
              <a:latin typeface="Computer Says 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t="-2025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37283" y="2327277"/>
            <a:ext cx="11613435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515" y="4780884"/>
            <a:ext cx="10469841" cy="2236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4"/>
              </a:lnSpc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The Gym Web App represents a significant step towards promoting fitness and health in a digital era. With its blend of engaging animations, exercise information, subscription-based classes, fitness blogs, and an accessible "Contact Us" feature, it caters to the diverse needs of fitness enthusiasts.</a:t>
            </a:r>
          </a:p>
          <a:p>
            <a:pPr>
              <a:lnSpc>
                <a:spcPts val="3534"/>
              </a:lnSpc>
            </a:pPr>
            <a:endParaRPr lang="en-US" sz="2181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</Words>
  <Application>Microsoft Office PowerPoint</Application>
  <PresentationFormat>Custom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Poppins</vt:lpstr>
      <vt:lpstr>Calibri</vt:lpstr>
      <vt:lpstr>Poppins Light</vt:lpstr>
      <vt:lpstr>Arial</vt:lpstr>
      <vt:lpstr>Computer Says 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Illustrative Artificial Intelligence Project Presentation</dc:title>
  <cp:lastModifiedBy>DD</cp:lastModifiedBy>
  <cp:revision>2</cp:revision>
  <dcterms:created xsi:type="dcterms:W3CDTF">2006-08-16T00:00:00Z</dcterms:created>
  <dcterms:modified xsi:type="dcterms:W3CDTF">2023-10-27T03:45:12Z</dcterms:modified>
  <dc:identifier>DAFySlVtOXY</dc:identifier>
</cp:coreProperties>
</file>